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8" r:id="rId2"/>
    <p:sldId id="257" r:id="rId3"/>
    <p:sldId id="259" r:id="rId4"/>
    <p:sldId id="260" r:id="rId5"/>
    <p:sldId id="269" r:id="rId6"/>
    <p:sldId id="261" r:id="rId7"/>
    <p:sldId id="263" r:id="rId8"/>
    <p:sldId id="264" r:id="rId9"/>
    <p:sldId id="265" r:id="rId10"/>
    <p:sldId id="268" r:id="rId11"/>
    <p:sldId id="262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24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BF12C3-80F4-40CE-AD30-673F7693D166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91ABBB-EE06-46ED-8DD0-1F73740EA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13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91ABBB-EE06-46ED-8DD0-1F73740EA2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119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7466B3-A1C7-F586-2F11-24AF21785A76}"/>
              </a:ext>
            </a:extLst>
          </p:cNvPr>
          <p:cNvSpPr txBox="1"/>
          <p:nvPr/>
        </p:nvSpPr>
        <p:spPr>
          <a:xfrm>
            <a:off x="4073236" y="349134"/>
            <a:ext cx="48961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Project: Safe Root IOT</a:t>
            </a:r>
          </a:p>
        </p:txBody>
      </p:sp>
      <p:pic>
        <p:nvPicPr>
          <p:cNvPr id="1026" name="Picture 2" descr="Using Digital Certificates for IoT Root of Trust | Keyfactor">
            <a:extLst>
              <a:ext uri="{FF2B5EF4-FFF2-40B4-BE49-F238E27FC236}">
                <a16:creationId xmlns:a16="http://schemas.microsoft.com/office/drawing/2014/main" id="{D6036142-F55E-4D06-8EFF-30B418758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8417" y="1504604"/>
            <a:ext cx="6993014" cy="4680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598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74B58E-CB18-3E72-54C3-DB9F6211BD5D}"/>
              </a:ext>
            </a:extLst>
          </p:cNvPr>
          <p:cNvSpPr txBox="1"/>
          <p:nvPr/>
        </p:nvSpPr>
        <p:spPr>
          <a:xfrm>
            <a:off x="3790603" y="0"/>
            <a:ext cx="4897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Practical Part Of Our Project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2CEFE9-0FFA-61BD-9B61-F20D12367E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611" b="18560"/>
          <a:stretch/>
        </p:blipFill>
        <p:spPr>
          <a:xfrm rot="16200000">
            <a:off x="760788" y="3953843"/>
            <a:ext cx="2177588" cy="27016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683B2B-F1E8-F60D-AE8A-8A2140D386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359" b="22959"/>
          <a:stretch/>
        </p:blipFill>
        <p:spPr>
          <a:xfrm rot="16200000">
            <a:off x="4021368" y="3874872"/>
            <a:ext cx="2052897" cy="2859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6657BB-C9AD-2B7A-4D54-8E02FB318D9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6272" b="36041"/>
          <a:stretch/>
        </p:blipFill>
        <p:spPr>
          <a:xfrm rot="10800000">
            <a:off x="6776863" y="4399140"/>
            <a:ext cx="2592210" cy="15949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D894DD-90A9-0E54-ECBB-D3E016C7A41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351" t="36310" r="-2704" b="36318"/>
          <a:stretch/>
        </p:blipFill>
        <p:spPr>
          <a:xfrm>
            <a:off x="9582754" y="4433945"/>
            <a:ext cx="2609246" cy="15252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AA4216-A70E-0B0F-9517-045995F03D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4864" y="741028"/>
            <a:ext cx="5002271" cy="343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310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4AADAB-0356-B4DA-0D5A-256913ABB347}"/>
              </a:ext>
            </a:extLst>
          </p:cNvPr>
          <p:cNvSpPr txBox="1"/>
          <p:nvPr/>
        </p:nvSpPr>
        <p:spPr>
          <a:xfrm>
            <a:off x="3399906" y="507076"/>
            <a:ext cx="47299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Future Aim Of Safe Root IOT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DCD862-B077-5360-F4AB-D54299F9F1C4}"/>
              </a:ext>
            </a:extLst>
          </p:cNvPr>
          <p:cNvSpPr txBox="1"/>
          <p:nvPr/>
        </p:nvSpPr>
        <p:spPr>
          <a:xfrm>
            <a:off x="2377439" y="1995053"/>
            <a:ext cx="646730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Autonomous Accident Prevention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/>
              <a:t>– Enhance real-time collision detection with AI-powered predictive analytics to prevent accidents more effectively.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Integration with Smart Cities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/>
              <a:t>– Connect with intelligent traffic management systems for seamless communication between vehicles and infrastructure.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Enhanced Driver Assistance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/>
              <a:t>– Develop a more advanced driver monitoring system with AI-driven facial recognition and biometrics for fatigue detection.</a:t>
            </a:r>
          </a:p>
        </p:txBody>
      </p:sp>
    </p:spTree>
    <p:extLst>
      <p:ext uri="{BB962C8B-B14F-4D97-AF65-F5344CB8AC3E}">
        <p14:creationId xmlns:p14="http://schemas.microsoft.com/office/powerpoint/2010/main" val="989862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3A480C-98DB-514F-717F-6B56B2A33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7928" y="1103936"/>
            <a:ext cx="3250276" cy="323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149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C9FD5F-55FC-A61D-FBD8-483FAB5AD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404" y="1473455"/>
            <a:ext cx="5212080" cy="368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64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15DAF0-6944-BBFB-5F91-6C346FB1D3FB}"/>
              </a:ext>
            </a:extLst>
          </p:cNvPr>
          <p:cNvSpPr txBox="1"/>
          <p:nvPr/>
        </p:nvSpPr>
        <p:spPr>
          <a:xfrm>
            <a:off x="917477" y="2212203"/>
            <a:ext cx="32904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Name : Palash Ahmed                                                                      </a:t>
            </a:r>
          </a:p>
          <a:p>
            <a:r>
              <a:rPr lang="en-US" dirty="0"/>
              <a:t>Department of  Computer Science &amp; Engineering, JU</a:t>
            </a:r>
          </a:p>
          <a:p>
            <a:r>
              <a:rPr lang="en-US" dirty="0"/>
              <a:t>Batch:49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9CEF74-7427-4718-27AA-E012C8C172A7}"/>
              </a:ext>
            </a:extLst>
          </p:cNvPr>
          <p:cNvSpPr txBox="1"/>
          <p:nvPr/>
        </p:nvSpPr>
        <p:spPr>
          <a:xfrm>
            <a:off x="4732868" y="2413001"/>
            <a:ext cx="41909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 : Abu Said Mohammad Readwanul                                                                      </a:t>
            </a:r>
          </a:p>
          <a:p>
            <a:r>
              <a:rPr lang="en-US" dirty="0"/>
              <a:t>Department of  Computer Science &amp; Engineering, JU</a:t>
            </a:r>
          </a:p>
          <a:p>
            <a:r>
              <a:rPr lang="en-US" dirty="0"/>
              <a:t>Batch:50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8A7CE4-5627-7957-018E-4CB62A320DB2}"/>
              </a:ext>
            </a:extLst>
          </p:cNvPr>
          <p:cNvSpPr txBox="1"/>
          <p:nvPr/>
        </p:nvSpPr>
        <p:spPr>
          <a:xfrm>
            <a:off x="9321800" y="2336801"/>
            <a:ext cx="2734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 : Monirul Islam                                                                     </a:t>
            </a:r>
          </a:p>
          <a:p>
            <a:r>
              <a:rPr lang="en-US" dirty="0"/>
              <a:t>Department of  Environment Science, JU</a:t>
            </a:r>
          </a:p>
          <a:p>
            <a:r>
              <a:rPr lang="en-US" dirty="0"/>
              <a:t>Batch:49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8CD826-24C9-2911-C6D9-ECDA3C5BDB2B}"/>
              </a:ext>
            </a:extLst>
          </p:cNvPr>
          <p:cNvSpPr txBox="1"/>
          <p:nvPr/>
        </p:nvSpPr>
        <p:spPr>
          <a:xfrm>
            <a:off x="4732868" y="880350"/>
            <a:ext cx="29633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Group Member</a:t>
            </a:r>
          </a:p>
        </p:txBody>
      </p:sp>
    </p:spTree>
    <p:extLst>
      <p:ext uri="{BB962C8B-B14F-4D97-AF65-F5344CB8AC3E}">
        <p14:creationId xmlns:p14="http://schemas.microsoft.com/office/powerpoint/2010/main" val="3659258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FCF750-9DCC-185C-E123-E325F291EEC3}"/>
              </a:ext>
            </a:extLst>
          </p:cNvPr>
          <p:cNvSpPr txBox="1"/>
          <p:nvPr/>
        </p:nvSpPr>
        <p:spPr>
          <a:xfrm>
            <a:off x="4001193" y="964277"/>
            <a:ext cx="41896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2273E8-CAA3-668C-0534-3D740DFF260B}"/>
              </a:ext>
            </a:extLst>
          </p:cNvPr>
          <p:cNvSpPr txBox="1"/>
          <p:nvPr/>
        </p:nvSpPr>
        <p:spPr>
          <a:xfrm>
            <a:off x="2103120" y="2551837"/>
            <a:ext cx="8387542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Ensuring safer journeys with IoT-powered collision detection, smart street lighting, and driver drowsiness prevention, our intelligent system detects obstacles, prevents collisions, and adapts lighting to traffic conditions—reducing energy consumption while enhancing visibility. With real-time alerts for driver fatigue and AI-driven monitoring, we create a safer and more efficient transportation ecosystem.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536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A47F12-5EF0-C5AE-E140-4D8811B72BB4}"/>
              </a:ext>
            </a:extLst>
          </p:cNvPr>
          <p:cNvSpPr txBox="1"/>
          <p:nvPr/>
        </p:nvSpPr>
        <p:spPr>
          <a:xfrm>
            <a:off x="2194560" y="1662545"/>
            <a:ext cx="750639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Prevent Road Accidents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/>
              <a:t>– Detect obstacles and provide real-time collision alerts to minimize crashes.</a:t>
            </a:r>
          </a:p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Enhance Driver Safety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/>
              <a:t>– Monitor driver fatigue and issue instant alerts to prevent drowsy driving.</a:t>
            </a:r>
          </a:p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Enhance Driver Safety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/>
              <a:t>– Monitor driver fatigue and issue instant alerts to prevent drowsy driving.</a:t>
            </a:r>
          </a:p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Optimize Street Lighting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/>
              <a:t>– Implement smart lighting that adapts to traffic conditions, reducing energy consumption while improving visibility.</a:t>
            </a:r>
          </a:p>
          <a:p>
            <a:r>
              <a:rPr lang="en-US" sz="2000" b="1" dirty="0">
                <a:solidFill>
                  <a:schemeClr val="accent3">
                    <a:lumMod val="75000"/>
                  </a:schemeClr>
                </a:solidFill>
              </a:rPr>
              <a:t>Create a Connected Transportation System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/>
              <a:t>– Utilize IoT and AI to ensure seamless communication between vehicles, infrastructure, and drivers for a safer and more efficient journey.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DBEF4C-C54F-663E-4078-5178F044F535}"/>
              </a:ext>
            </a:extLst>
          </p:cNvPr>
          <p:cNvSpPr txBox="1"/>
          <p:nvPr/>
        </p:nvSpPr>
        <p:spPr>
          <a:xfrm>
            <a:off x="4725785" y="493000"/>
            <a:ext cx="2701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1934110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546949-C56C-F2B2-C882-758AA70CF80C}"/>
              </a:ext>
            </a:extLst>
          </p:cNvPr>
          <p:cNvSpPr txBox="1"/>
          <p:nvPr/>
        </p:nvSpPr>
        <p:spPr>
          <a:xfrm>
            <a:off x="4934909" y="79561"/>
            <a:ext cx="21547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E8D3C0-A454-4C7B-AAA2-FA5810159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302" y="1058325"/>
            <a:ext cx="1772601" cy="1772601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0ABC42-FE30-BD32-AA6F-44CB294B0613}"/>
              </a:ext>
            </a:extLst>
          </p:cNvPr>
          <p:cNvSpPr txBox="1"/>
          <p:nvPr/>
        </p:nvSpPr>
        <p:spPr>
          <a:xfrm>
            <a:off x="895278" y="3126391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ESP32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B24250-04A9-0736-2BA7-84DB4C0EA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698" y="1085721"/>
            <a:ext cx="1737335" cy="173733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F988B1-81FF-A8FD-9D9C-7CD269BEFBD6}"/>
              </a:ext>
            </a:extLst>
          </p:cNvPr>
          <p:cNvSpPr txBox="1"/>
          <p:nvPr/>
        </p:nvSpPr>
        <p:spPr>
          <a:xfrm>
            <a:off x="2976734" y="3126391"/>
            <a:ext cx="1737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Ultrasonic Sensor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24EA5F-EF3D-00A1-C362-54961CB87D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2032" y="1110660"/>
            <a:ext cx="1831065" cy="183106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D72B68-DD8F-C3DF-6BBF-C68D54AB00E6}"/>
              </a:ext>
            </a:extLst>
          </p:cNvPr>
          <p:cNvSpPr txBox="1"/>
          <p:nvPr/>
        </p:nvSpPr>
        <p:spPr>
          <a:xfrm>
            <a:off x="5461852" y="3126391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IR Sensor(3)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393A51-4DF8-E556-BEF9-DCC3BFE71F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9096" y="1058325"/>
            <a:ext cx="1831065" cy="1831065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76EF4C-AFBA-EDEE-1CC1-560FCD8084CE}"/>
              </a:ext>
            </a:extLst>
          </p:cNvPr>
          <p:cNvSpPr txBox="1"/>
          <p:nvPr/>
        </p:nvSpPr>
        <p:spPr>
          <a:xfrm>
            <a:off x="7944869" y="3126391"/>
            <a:ext cx="1279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LDR Module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84B9D9-3BE8-E5B4-9F85-70AA5EC655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6828" y="1029093"/>
            <a:ext cx="1831066" cy="18310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89C267-91AD-CE1A-7297-702017087B3C}"/>
              </a:ext>
            </a:extLst>
          </p:cNvPr>
          <p:cNvSpPr txBox="1"/>
          <p:nvPr/>
        </p:nvSpPr>
        <p:spPr>
          <a:xfrm>
            <a:off x="10600350" y="3126391"/>
            <a:ext cx="910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Keypad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D2DA922-F2D8-F468-7EF3-03AB127D3F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5929" y="3791188"/>
            <a:ext cx="1853346" cy="1853346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522F734-697C-F418-D004-5073C07E10CF}"/>
              </a:ext>
            </a:extLst>
          </p:cNvPr>
          <p:cNvSpPr txBox="1"/>
          <p:nvPr/>
        </p:nvSpPr>
        <p:spPr>
          <a:xfrm>
            <a:off x="698268" y="6026727"/>
            <a:ext cx="1438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OLED Display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97CD3DC-89B1-5A33-9E9B-D1FD8CFBE6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27344" y="3760842"/>
            <a:ext cx="1737335" cy="1840938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9309815-15AB-87B7-0616-597D444E6005}"/>
              </a:ext>
            </a:extLst>
          </p:cNvPr>
          <p:cNvSpPr txBox="1"/>
          <p:nvPr/>
        </p:nvSpPr>
        <p:spPr>
          <a:xfrm>
            <a:off x="3192605" y="6026727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Buzzer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0F2EFFD-3E26-C093-44F1-DA8E544F0F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12544" y="3916276"/>
            <a:ext cx="1761324" cy="1761324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580A05F-6169-AFED-DBAA-6A00011903E1}"/>
              </a:ext>
            </a:extLst>
          </p:cNvPr>
          <p:cNvSpPr txBox="1"/>
          <p:nvPr/>
        </p:nvSpPr>
        <p:spPr>
          <a:xfrm>
            <a:off x="5701164" y="6045139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LED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2981CD9-56D7-C818-C423-73AFF13AB40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48077" y="3916276"/>
            <a:ext cx="1831066" cy="1831066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68F71DA-8A64-D183-E55E-2165A9BE80B5}"/>
              </a:ext>
            </a:extLst>
          </p:cNvPr>
          <p:cNvSpPr txBox="1"/>
          <p:nvPr/>
        </p:nvSpPr>
        <p:spPr>
          <a:xfrm>
            <a:off x="7670952" y="6026727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Jumper Wire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F2336FD-4DA7-4286-9377-B7EFF2C3EDD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45288" y="3880563"/>
            <a:ext cx="2138079" cy="16014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39EA811-AE41-248A-D37C-54EC54B17448}"/>
              </a:ext>
            </a:extLst>
          </p:cNvPr>
          <p:cNvSpPr txBox="1"/>
          <p:nvPr/>
        </p:nvSpPr>
        <p:spPr>
          <a:xfrm>
            <a:off x="10323366" y="5960226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Breadboard</a:t>
            </a:r>
          </a:p>
        </p:txBody>
      </p:sp>
    </p:spTree>
    <p:extLst>
      <p:ext uri="{BB962C8B-B14F-4D97-AF65-F5344CB8AC3E}">
        <p14:creationId xmlns:p14="http://schemas.microsoft.com/office/powerpoint/2010/main" val="3928015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47AE41-BD70-9599-993D-AA3F135749D0}"/>
              </a:ext>
            </a:extLst>
          </p:cNvPr>
          <p:cNvSpPr txBox="1"/>
          <p:nvPr/>
        </p:nvSpPr>
        <p:spPr>
          <a:xfrm>
            <a:off x="4121726" y="299258"/>
            <a:ext cx="4231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Circuit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1A1224-9A35-9C03-5254-41E509E66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757" y="1295215"/>
            <a:ext cx="8146486" cy="426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079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A9C7B5-E515-70EE-A712-D821ACBA3814}"/>
              </a:ext>
            </a:extLst>
          </p:cNvPr>
          <p:cNvSpPr txBox="1"/>
          <p:nvPr/>
        </p:nvSpPr>
        <p:spPr>
          <a:xfrm>
            <a:off x="4652357" y="116378"/>
            <a:ext cx="35439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Working Procedure</a:t>
            </a:r>
          </a:p>
          <a:p>
            <a:pPr algn="ctr"/>
            <a:r>
              <a:rPr lang="en-US" sz="2800" b="1" dirty="0"/>
              <a:t>(Driver Drowsiness)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6EEFD8-48D4-5959-852A-BD67122F5966}"/>
              </a:ext>
            </a:extLst>
          </p:cNvPr>
          <p:cNvSpPr txBox="1"/>
          <p:nvPr/>
        </p:nvSpPr>
        <p:spPr>
          <a:xfrm>
            <a:off x="0" y="1238598"/>
            <a:ext cx="420624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</a:rPr>
              <a:t>System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program starts by establishing a </a:t>
            </a:r>
            <a:r>
              <a:rPr lang="en-US" b="1" dirty="0"/>
              <a:t>serial communication</a:t>
            </a:r>
            <a:r>
              <a:rPr lang="en-US" dirty="0"/>
              <a:t> between the computer (Python) and the </a:t>
            </a:r>
            <a:r>
              <a:rPr lang="en-US" b="1" dirty="0"/>
              <a:t>ESP32</a:t>
            </a:r>
            <a:r>
              <a:rPr lang="en-US" dirty="0"/>
              <a:t> using the </a:t>
            </a:r>
            <a:r>
              <a:rPr lang="en-US" b="1" dirty="0"/>
              <a:t>pyserial</a:t>
            </a:r>
            <a:r>
              <a:rPr lang="en-US" dirty="0"/>
              <a:t> library.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Haar cascade classifiers for </a:t>
            </a:r>
            <a:r>
              <a:rPr lang="en-US" b="1" dirty="0"/>
              <a:t>face</a:t>
            </a:r>
            <a:r>
              <a:rPr lang="en-US" dirty="0"/>
              <a:t> and </a:t>
            </a:r>
            <a:r>
              <a:rPr lang="en-US" b="1" dirty="0"/>
              <a:t>eye detection</a:t>
            </a:r>
            <a:r>
              <a:rPr lang="en-US" dirty="0"/>
              <a:t> are loaded from the given file paths.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system initializes the </a:t>
            </a:r>
            <a:r>
              <a:rPr lang="en-US" b="1" dirty="0"/>
              <a:t>webcam (camera)</a:t>
            </a:r>
            <a:r>
              <a:rPr lang="en-US" dirty="0"/>
              <a:t> to continuously capture frames.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1F87E4-0ECF-0938-346D-6F273440AD6A}"/>
              </a:ext>
            </a:extLst>
          </p:cNvPr>
          <p:cNvSpPr txBox="1"/>
          <p:nvPr/>
        </p:nvSpPr>
        <p:spPr>
          <a:xfrm>
            <a:off x="4534593" y="2011681"/>
            <a:ext cx="408986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</a:rPr>
              <a:t>Face and Eye Detection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system detects the face using the haarcascade_frontalface_default.xml 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Once a face is detected, the system detects eyes using haarcascade_eye.xml within the face region.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D9A23A-BDDB-C67A-8251-5F2D677F19B7}"/>
              </a:ext>
            </a:extLst>
          </p:cNvPr>
          <p:cNvSpPr txBox="1"/>
          <p:nvPr/>
        </p:nvSpPr>
        <p:spPr>
          <a:xfrm>
            <a:off x="8624454" y="1365350"/>
            <a:ext cx="323919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</a:rPr>
              <a:t>Alert Mechanism with ESP32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drowsiness is detected, the system sends a signal (‘1’) to the ESP32 via serial communication.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ESP32 activates a buzzer and LED to alert the driver.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 driver opens their eyes, the system resets the counter and sends a ‘0’ signal to turn OFF the buzzer.</a:t>
            </a:r>
          </a:p>
        </p:txBody>
      </p:sp>
    </p:spTree>
    <p:extLst>
      <p:ext uri="{BB962C8B-B14F-4D97-AF65-F5344CB8AC3E}">
        <p14:creationId xmlns:p14="http://schemas.microsoft.com/office/powerpoint/2010/main" val="50400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E0C71B-2D85-59A5-21EB-EBEEA3DF4F6C}"/>
              </a:ext>
            </a:extLst>
          </p:cNvPr>
          <p:cNvSpPr txBox="1"/>
          <p:nvPr/>
        </p:nvSpPr>
        <p:spPr>
          <a:xfrm>
            <a:off x="4437215" y="266008"/>
            <a:ext cx="392538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Working Procedure</a:t>
            </a:r>
          </a:p>
          <a:p>
            <a:pPr algn="ctr"/>
            <a:r>
              <a:rPr lang="en-US" sz="2800" b="1" dirty="0"/>
              <a:t>(Smart Street Lamp) 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69C06B-6D0F-1E37-7DBB-ACEA1907F56B}"/>
              </a:ext>
            </a:extLst>
          </p:cNvPr>
          <p:cNvSpPr txBox="1"/>
          <p:nvPr/>
        </p:nvSpPr>
        <p:spPr>
          <a:xfrm>
            <a:off x="562495" y="2111433"/>
            <a:ext cx="4295899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sz="2800" b="1" dirty="0">
                <a:solidFill>
                  <a:schemeClr val="accent3">
                    <a:lumMod val="75000"/>
                  </a:schemeClr>
                </a:solidFill>
              </a:rPr>
              <a:t>System Initialization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ESP32 starts serial communication at 9600 baud rate.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configures the LDR sensor, IR sensor and  LED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D138F2-AF57-B0E8-51FE-C8919FB060D9}"/>
              </a:ext>
            </a:extLst>
          </p:cNvPr>
          <p:cNvSpPr txBox="1"/>
          <p:nvPr/>
        </p:nvSpPr>
        <p:spPr>
          <a:xfrm>
            <a:off x="5936161" y="2377439"/>
            <a:ext cx="56933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</a:rPr>
              <a:t>Smart Street Lamp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LDR sensor measures light intensity, and the IR sensor detects motion.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it’s dark and motion is detected, the LED turns ON; otherwise, it remains OFF.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Ensures energy efficiency by turning off lights when not needed.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614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FFEAD4-EF1D-2025-E341-C65CC98AB4B7}"/>
              </a:ext>
            </a:extLst>
          </p:cNvPr>
          <p:cNvSpPr txBox="1"/>
          <p:nvPr/>
        </p:nvSpPr>
        <p:spPr>
          <a:xfrm>
            <a:off x="1357746" y="1895302"/>
            <a:ext cx="473825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</a:rPr>
              <a:t>System Initialization</a:t>
            </a:r>
          </a:p>
          <a:p>
            <a:endParaRPr lang="en-US" sz="2400" b="1" dirty="0">
              <a:solidFill>
                <a:schemeClr val="accent3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ESP32 starts serial communication at 9600 baud 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configures the ultrasonic sensor, LED, and buzzer.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90F882-E20C-3521-ACB5-403B03203F36}"/>
              </a:ext>
            </a:extLst>
          </p:cNvPr>
          <p:cNvSpPr txBox="1"/>
          <p:nvPr/>
        </p:nvSpPr>
        <p:spPr>
          <a:xfrm>
            <a:off x="6858000" y="2400592"/>
            <a:ext cx="40815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Collision Prevention System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ultrasonic sensor measures distance to obstacles.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an object is ≤ 10 cm away, the buzzer and LED turn ON as a warning.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 area is clear, the buzzer and LED remain OFF.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3E6DCB-DFD1-4A78-51BA-E9A2F19E1952}"/>
              </a:ext>
            </a:extLst>
          </p:cNvPr>
          <p:cNvSpPr txBox="1"/>
          <p:nvPr/>
        </p:nvSpPr>
        <p:spPr>
          <a:xfrm>
            <a:off x="4247806" y="249381"/>
            <a:ext cx="3749039" cy="1284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Working Procedure</a:t>
            </a:r>
          </a:p>
          <a:p>
            <a:pPr algn="ctr"/>
            <a:r>
              <a:rPr lang="en-US" sz="2800" b="1" dirty="0"/>
              <a:t>(Collision Detection)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2084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{761018AD-65FE-4759-9FA5-D0D97E477009}tf04033919</Template>
  <TotalTime>1402</TotalTime>
  <Words>612</Words>
  <Application>Microsoft Office PowerPoint</Application>
  <PresentationFormat>Widescreen</PresentationFormat>
  <Paragraphs>76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Palash Ahmed</dc:creator>
  <cp:lastModifiedBy>Palash Ahmed</cp:lastModifiedBy>
  <cp:revision>5</cp:revision>
  <dcterms:created xsi:type="dcterms:W3CDTF">2025-02-21T14:43:23Z</dcterms:created>
  <dcterms:modified xsi:type="dcterms:W3CDTF">2025-02-27T09:05:27Z</dcterms:modified>
</cp:coreProperties>
</file>

<file path=docProps/thumbnail.jpeg>
</file>